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62" r:id="rId5"/>
    <p:sldId id="265" r:id="rId6"/>
    <p:sldId id="267" r:id="rId7"/>
    <p:sldId id="263" r:id="rId8"/>
    <p:sldId id="268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610" y="-8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F8DC-9B2D-41C5-8848-6EDBB37863FA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E111D-E830-472A-BCD0-01BE1611D6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639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6553-E55D-4400-894F-FD4AB0A0E295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C4A27-99A6-4F91-9EBE-E2D2F405E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05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85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55C3-CBB7-4935-878E-89A2DD87E5E2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873B-D77A-40A0-972D-CE50471DDC07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A011-1677-4962-BB65-2B775D74B4BB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80AD8-AE50-42FF-8E04-8532FB52D949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49EA-4847-4810-A38D-51BE039701F4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7337-E3B9-4274-AD05-08A6BC0D473C}" type="datetime1">
              <a:rPr lang="ru-RU" smtClean="0"/>
              <a:t>09.06.2023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B004-5C56-4205-89A4-86B21A654027}" type="datetime1">
              <a:rPr lang="ru-RU" smtClean="0"/>
              <a:t>09.06.2023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7BBC-2DBB-4FDC-9B62-B2C06DFBC57B}" type="datetime1">
              <a:rPr lang="ru-RU" smtClean="0"/>
              <a:t>09.06.2023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EDD-9170-4D87-8A84-BCC4A6FEBA10}" type="datetime1">
              <a:rPr lang="ru-RU" smtClean="0"/>
              <a:t>09.06.2023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679A-7CFD-4C1B-9438-6D72FE8042ED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C1146-AF59-40A4-B07B-1BCB52187824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4DB4-8F8C-4E3B-92C3-2CF15DAAB504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6456" y="404664"/>
            <a:ext cx="43204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134672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solution and services for Green Plant Market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5736" y="4807591"/>
            <a:ext cx="6259466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Done by Holota Y.O.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44642" y="5645254"/>
            <a:ext cx="688146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Overseen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A.O.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Chepok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3754760" cy="2736304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business processes results in increase in their productivity, as such performing this operation in an  efficient and predictable fashion is crucial. That is the goal of the work.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3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6854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plants for sale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plants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3888" y="1268760"/>
            <a:ext cx="2376264" cy="1585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plants stock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instructions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anagement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historical data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1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3" y="1124745"/>
            <a:ext cx="7992889" cy="19442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uses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model for read and write operations.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may not be a sufficient “compromise”.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 concepts resolves this by unbinding the read and write models.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E:\Repos\Plants\docs\diagrams\CqrsBasic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43" y="3140967"/>
            <a:ext cx="6523743" cy="31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E:\Repos\Plants\docs\diagrams\PlantsDomain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13" y="997252"/>
            <a:ext cx="7848872" cy="57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C:\Users\korov\Downloads\PlantsCommands.drawio (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0" y="997252"/>
            <a:ext cx="7788265" cy="57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 Sourcing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E:\Repos\Plants\docs\diagrams\EventSourcing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36708"/>
            <a:ext cx="4104456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2" y="1117037"/>
            <a:ext cx="7992889" cy="13758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 Sourcing provides a resilient model for performing the process of syncing the “read model” and “write model”.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0072" y="2996952"/>
            <a:ext cx="3536775" cy="31683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using this model allows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 to parallelize the work and slice the areas of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37422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3" y="2341172"/>
            <a:ext cx="7992889" cy="238397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The business process has been analyzed.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Suitable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 have been used.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An application have been developed.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The application showcases interesting architectural approaches.</a:t>
            </a:r>
          </a:p>
        </p:txBody>
      </p:sp>
    </p:spTree>
    <p:extLst>
      <p:ext uri="{BB962C8B-B14F-4D97-AF65-F5344CB8AC3E}">
        <p14:creationId xmlns:p14="http://schemas.microsoft.com/office/powerpoint/2010/main" val="25119573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220</Words>
  <Application>Microsoft Office PowerPoint</Application>
  <PresentationFormat>On-screen Show (4:3)</PresentationFormat>
  <Paragraphs>42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Тема Office</vt:lpstr>
      <vt:lpstr>IT solution and services for Green Plant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korov</dc:creator>
  <cp:lastModifiedBy>Yaroslav Holota</cp:lastModifiedBy>
  <cp:revision>96</cp:revision>
  <dcterms:modified xsi:type="dcterms:W3CDTF">2023-06-09T01:27:53Z</dcterms:modified>
</cp:coreProperties>
</file>